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20" r:id="rId12"/>
    <p:sldId id="421" r:id="rId13"/>
    <p:sldId id="401" r:id="rId14"/>
    <p:sldId id="351" r:id="rId15"/>
    <p:sldId id="396" r:id="rId16"/>
    <p:sldId id="361" r:id="rId17"/>
    <p:sldId id="363" r:id="rId18"/>
    <p:sldId id="365" r:id="rId19"/>
    <p:sldId id="366" r:id="rId20"/>
    <p:sldId id="367" r:id="rId21"/>
    <p:sldId id="368" r:id="rId22"/>
    <p:sldId id="397" r:id="rId23"/>
    <p:sldId id="370" r:id="rId24"/>
    <p:sldId id="378" r:id="rId25"/>
    <p:sldId id="379" r:id="rId26"/>
    <p:sldId id="381" r:id="rId27"/>
    <p:sldId id="380" r:id="rId28"/>
    <p:sldId id="382" r:id="rId29"/>
    <p:sldId id="384" r:id="rId30"/>
    <p:sldId id="386" r:id="rId31"/>
    <p:sldId id="385" r:id="rId32"/>
    <p:sldId id="415" r:id="rId33"/>
    <p:sldId id="418" r:id="rId34"/>
    <p:sldId id="387" r:id="rId35"/>
    <p:sldId id="388" r:id="rId36"/>
    <p:sldId id="389" r:id="rId37"/>
    <p:sldId id="390" r:id="rId38"/>
    <p:sldId id="391" r:id="rId39"/>
    <p:sldId id="377" r:id="rId40"/>
    <p:sldId id="416" r:id="rId41"/>
    <p:sldId id="417" r:id="rId42"/>
    <p:sldId id="410" r:id="rId43"/>
    <p:sldId id="392" r:id="rId44"/>
    <p:sldId id="393" r:id="rId45"/>
    <p:sldId id="406" r:id="rId46"/>
    <p:sldId id="404" r:id="rId47"/>
    <p:sldId id="407" r:id="rId48"/>
    <p:sldId id="419" r:id="rId4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4"/>
    <p:restoredTop sz="86352"/>
  </p:normalViewPr>
  <p:slideViewPr>
    <p:cSldViewPr snapToObjects="1">
      <p:cViewPr varScale="1">
        <p:scale>
          <a:sx n="106" d="100"/>
          <a:sy n="106" d="100"/>
        </p:scale>
        <p:origin x="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tooling requirements for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 (2):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 (Define/prototype tool):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68E4-CD66-CE4D-B970-A952AF0B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Times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35645F-91BB-AF4A-A204-55B260151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BIOE</a:t>
            </a:r>
          </a:p>
          <a:p>
            <a:r>
              <a:rPr lang="en-US" sz="2800" dirty="0"/>
              <a:t>Lab: M, 12:30-2:20, OUG 136</a:t>
            </a:r>
          </a:p>
          <a:p>
            <a:r>
              <a:rPr lang="en-US" sz="2800" dirty="0"/>
              <a:t>Lecture: WF, 1:30-2:50, Benson 203</a:t>
            </a:r>
          </a:p>
          <a:p>
            <a:pPr marL="0" indent="0">
              <a:buNone/>
            </a:pPr>
            <a:r>
              <a:rPr lang="en-US" sz="2800" b="1" dirty="0"/>
              <a:t>CSE</a:t>
            </a:r>
          </a:p>
          <a:p>
            <a:r>
              <a:rPr lang="en-US" sz="2800" dirty="0"/>
              <a:t>Optional Lab: M, 12:30-2:20, OUG 136</a:t>
            </a:r>
          </a:p>
          <a:p>
            <a:r>
              <a:rPr lang="en-US" sz="2800" dirty="0"/>
              <a:t>Lecture: WF, 1:30-2:50</a:t>
            </a:r>
          </a:p>
          <a:p>
            <a:pPr lvl="1"/>
            <a:r>
              <a:rPr lang="en-US" sz="2400" dirty="0"/>
              <a:t>09/26-11/05: Benson 203</a:t>
            </a:r>
          </a:p>
          <a:p>
            <a:pPr lvl="1"/>
            <a:r>
              <a:rPr lang="en-US" sz="2400" dirty="0"/>
              <a:t>11/12-1203: Mary Gates 058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73E1-717B-5149-8449-FAEA92325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3209B0-E419-5C4E-A9DB-C610E3A7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677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4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E6273-5E0E-6847-B70A-C0B4535D998C}"/>
              </a:ext>
            </a:extLst>
          </p:cNvPr>
          <p:cNvSpPr txBox="1"/>
          <p:nvPr/>
        </p:nvSpPr>
        <p:spPr>
          <a:xfrm>
            <a:off x="457200" y="4659868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</a:t>
            </a:r>
            <a:r>
              <a:rPr lang="en-US" dirty="0"/>
              <a:t>: https://</a:t>
            </a:r>
            <a:r>
              <a:rPr lang="en-US" dirty="0" err="1"/>
              <a:t>modelengineering.github.io</a:t>
            </a:r>
            <a:r>
              <a:rPr lang="en-US" dirty="0"/>
              <a:t>/advancing-biomedical-models/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Introductions &amp; Overview</a:t>
            </a:r>
          </a:p>
          <a:p>
            <a:pPr lvl="1"/>
            <a:r>
              <a:rPr lang="en-US" dirty="0"/>
              <a:t>BIOE 498/599</a:t>
            </a:r>
          </a:p>
          <a:p>
            <a:pPr lvl="1"/>
            <a:r>
              <a:rPr lang="en-US" dirty="0"/>
              <a:t>CSE 599V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and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 &amp; Biomolecular Complexes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667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606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455063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369463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764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764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2209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40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Define and give examples of:</a:t>
            </a:r>
          </a:p>
          <a:p>
            <a:r>
              <a:rPr lang="en-US" dirty="0"/>
              <a:t>Cellular process</a:t>
            </a:r>
          </a:p>
          <a:p>
            <a:r>
              <a:rPr lang="en-US" dirty="0"/>
              <a:t>Biomolecule</a:t>
            </a:r>
          </a:p>
          <a:p>
            <a:r>
              <a:rPr lang="en-US" dirty="0"/>
              <a:t>Biomolecular complex</a:t>
            </a:r>
          </a:p>
          <a:p>
            <a:r>
              <a:rPr lang="en-US" dirty="0"/>
              <a:t>Biological network</a:t>
            </a:r>
          </a:p>
          <a:p>
            <a:r>
              <a:rPr lang="en-US" dirty="0"/>
              <a:t>Kinetics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53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146641</TotalTime>
  <Words>1823</Words>
  <Application>Microsoft Macintosh PowerPoint</Application>
  <PresentationFormat>On-screen Show (4:3)</PresentationFormat>
  <Paragraphs>381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Meeting Times</vt:lpstr>
      <vt:lpstr>Resources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The central dogma relates DNA, RNA, and protein*.</vt:lpstr>
      <vt:lpstr>Cells Contain Complexes of Biomolecules</vt:lpstr>
      <vt:lpstr>Chemical Reactions Create And Destroy Biomolecules &amp; Biomolecular Complexes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2236</cp:revision>
  <dcterms:created xsi:type="dcterms:W3CDTF">2008-11-04T22:35:39Z</dcterms:created>
  <dcterms:modified xsi:type="dcterms:W3CDTF">2018-09-24T16:21:20Z</dcterms:modified>
</cp:coreProperties>
</file>